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</a:t>
            </a:r>
            <a:r>
              <a:rPr lang="en-US" sz="8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76200"/>
            <a:ext cx="5257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aXanh-MatNgoc_4592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83133"/>
            <a:ext cx="5638800" cy="33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</Words>
  <Application>Microsoft Office PowerPoint</Application>
  <PresentationFormat>On-screen Show (4:3)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   Xé dán lá cây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Tô nét và tô màu tranh chú hề </dc:title>
  <dc:creator>Welcome</dc:creator>
  <cp:lastModifiedBy>Phong6_Tang2</cp:lastModifiedBy>
  <cp:revision>9</cp:revision>
  <dcterms:created xsi:type="dcterms:W3CDTF">2018-10-27T10:06:20Z</dcterms:created>
  <dcterms:modified xsi:type="dcterms:W3CDTF">2019-03-29T02:09:45Z</dcterms:modified>
</cp:coreProperties>
</file>